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emoties van de hoofd- 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bijpersonen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in het hoofdstuk ‘Bramentaart’ onder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woorden brengen.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66" y="2298502"/>
            <a:ext cx="1515334" cy="21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79947"/>
            <a:ext cx="52200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262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23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567" y="4327311"/>
            <a:ext cx="3413433" cy="2232880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5001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304 en 305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controleren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Voorspelling, aanwijzingen 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nadenkvragen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2249872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71" y="462569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820" y="1990726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blz. 306 t/m 316)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4933" y="3890796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867" y="1466057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867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Wikikids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uitzoeken wat een betoog is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Beslissen eens of oneens met de stelling: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‘Freakshows op kermissen en in circussen moeten 	kunnen’.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Argumenten formuleren (stap 3)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3038585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720520" y="2696217"/>
            <a:ext cx="3884808" cy="31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3091064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betoog schrijven waarin we uitleggen waarom er wel of geen freakshows bij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kermissen of circussen mogen zijn.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op basis van de kennis die we hebben opgedaan de voorspelling beoordelen 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aanvullen.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495" y="2914055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30322"/>
            <a:ext cx="8523414" cy="4616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317 t/m 324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Betoog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extra tegenargument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Overleg hoe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jullie als team het betoog gaan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Betoog voorlezen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480341" y="1258742"/>
            <a:ext cx="3692808" cy="295898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7" y="230921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6" y="4096580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0" y="522254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488" y="2550678"/>
            <a:ext cx="5343451" cy="331195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adjudant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breekijzer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1066012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269 t/m 282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aanwijzingen voor 	het verhelderen van de emoties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383647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436706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68240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1646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177" y="4203667"/>
            <a:ext cx="3080565" cy="2015137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281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282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Emoties van de verschillende 	personages bespreken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1646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92" y="2273126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91" y="468124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oplossing verzinnen voor de benarde situatie waar Edward, Lampje 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Lennie zich in bevinden.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Edward bedoelt met ‘heldenhout’.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45" y="2606279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invullen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283 t/m 293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3041413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62595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6254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60557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518" y="4307445"/>
            <a:ext cx="3347263" cy="218959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705957" y="1079948"/>
            <a:ext cx="5220000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292 en 293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Samenvatting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Oplossing en voorspelling 	bespreken.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Vertellen over ‘heldenhout’.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062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250005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70230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er gebeurt nadat Edward en Lampje uit het raam zijn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gesprongen.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antwoord geven op de vraag waarom de zeemeermin haar zoon niet heeft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meegenomen.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nadenkvraag bedenken bij het hoofdstuk ‘Spijkers’.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45" y="3181376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26155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Voorspelling invullen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294 t/m 305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469" y="93511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026" y="2974823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5019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38631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3136</TotalTime>
  <Words>1092</Words>
  <Application>Microsoft Office PowerPoint</Application>
  <PresentationFormat>Widescreen</PresentationFormat>
  <Paragraphs>280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290</cp:revision>
  <dcterms:created xsi:type="dcterms:W3CDTF">2017-07-26T14:05:48Z</dcterms:created>
  <dcterms:modified xsi:type="dcterms:W3CDTF">2022-09-11T11:23:31Z</dcterms:modified>
</cp:coreProperties>
</file>